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B4"/>
    <a:srgbClr val="008CC8"/>
    <a:srgbClr val="0096DC"/>
    <a:srgbClr val="00B4F0"/>
    <a:srgbClr val="0050F0"/>
    <a:srgbClr val="C80000"/>
    <a:srgbClr val="DC0000"/>
    <a:srgbClr val="E60000"/>
    <a:srgbClr val="B00000"/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5276" cy="1971950"/>
          </a:xfrm>
          <a:prstGeom prst="rect">
            <a:avLst/>
          </a:prstGeom>
        </p:spPr>
      </p:pic>
      <p:pic>
        <p:nvPicPr>
          <p:cNvPr id="6" name="Picture 2"/>
          <p:cNvPicPr/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3" b="83643"/>
          <a:stretch/>
        </p:blipFill>
        <p:spPr bwMode="auto">
          <a:xfrm>
            <a:off x="1623848" y="5918303"/>
            <a:ext cx="5897579" cy="9396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0110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0" y="6366310"/>
            <a:ext cx="9144000" cy="491690"/>
          </a:xfrm>
          <a:prstGeom prst="rect">
            <a:avLst/>
          </a:prstGeom>
          <a:gradFill>
            <a:gsLst>
              <a:gs pos="0">
                <a:srgbClr val="008CC8"/>
              </a:gs>
              <a:gs pos="100000">
                <a:srgbClr val="0064B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1350" dirty="0"/>
          </a:p>
        </p:txBody>
      </p:sp>
      <p:sp>
        <p:nvSpPr>
          <p:cNvPr id="11" name="CaixaDeTexto 10"/>
          <p:cNvSpPr txBox="1"/>
          <p:nvPr userDrawn="1"/>
        </p:nvSpPr>
        <p:spPr>
          <a:xfrm>
            <a:off x="0" y="6465342"/>
            <a:ext cx="9144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1200" b="1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</a:t>
            </a:r>
            <a:r>
              <a:rPr lang="pt-BR" sz="1200" b="1" u="non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u="none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Big Data no Agronegócio </a:t>
            </a:r>
            <a:r>
              <a:rPr lang="pt-BR" sz="1200" b="1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Fatec</a:t>
            </a:r>
            <a:r>
              <a:rPr lang="pt-BR" sz="1200" b="1" u="non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Bebedouro</a:t>
            </a:r>
            <a:endParaRPr lang="pt-BR" sz="1200" b="1" u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49250" y="1213659"/>
            <a:ext cx="8445500" cy="49294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873"/>
            <a:ext cx="91440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7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075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81513" y="2081805"/>
            <a:ext cx="719775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Tipo de TCC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981512" y="2765490"/>
            <a:ext cx="719775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Título do trabalho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81512" y="3590442"/>
            <a:ext cx="719775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Nome: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981511" y="4166828"/>
            <a:ext cx="719775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Orientador: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81511" y="4730945"/>
            <a:ext cx="719775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Ano: </a:t>
            </a:r>
          </a:p>
        </p:txBody>
      </p:sp>
    </p:spTree>
    <p:extLst>
      <p:ext uri="{BB962C8B-B14F-4D97-AF65-F5344CB8AC3E}">
        <p14:creationId xmlns:p14="http://schemas.microsoft.com/office/powerpoint/2010/main" val="169000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67268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12</Words>
  <Application>Microsoft Office PowerPoint</Application>
  <PresentationFormat>Apresentação na tela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Henrique Del Vechio</dc:creator>
  <cp:lastModifiedBy>Serviços-01</cp:lastModifiedBy>
  <cp:revision>19</cp:revision>
  <dcterms:created xsi:type="dcterms:W3CDTF">2017-03-07T17:10:14Z</dcterms:created>
  <dcterms:modified xsi:type="dcterms:W3CDTF">2022-07-28T14:23:22Z</dcterms:modified>
</cp:coreProperties>
</file>