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sldIdLst>
    <p:sldId id="256" r:id="rId2"/>
    <p:sldId id="259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4B4"/>
    <a:srgbClr val="008CC8"/>
    <a:srgbClr val="0096DC"/>
    <a:srgbClr val="00B4F0"/>
    <a:srgbClr val="0050F0"/>
    <a:srgbClr val="C80000"/>
    <a:srgbClr val="DC0000"/>
    <a:srgbClr val="E60000"/>
    <a:srgbClr val="B00000"/>
    <a:srgbClr val="DA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 userDrawn="1"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3974"/>
          <a:stretch/>
        </p:blipFill>
        <p:spPr>
          <a:xfrm>
            <a:off x="0" y="5396484"/>
            <a:ext cx="9144000" cy="526521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969008"/>
          </a:xfrm>
          <a:prstGeom prst="rect">
            <a:avLst/>
          </a:prstGeom>
        </p:spPr>
      </p:pic>
      <p:pic>
        <p:nvPicPr>
          <p:cNvPr id="4" name="Picture 2"/>
          <p:cNvPicPr/>
          <p:nvPr userDrawn="1"/>
        </p:nvPicPr>
        <p:blipFill rotWithShape="1"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933" b="83643"/>
          <a:stretch/>
        </p:blipFill>
        <p:spPr bwMode="auto">
          <a:xfrm>
            <a:off x="1623210" y="5918303"/>
            <a:ext cx="5897579" cy="939697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2011099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tângulo 12"/>
          <p:cNvSpPr/>
          <p:nvPr userDrawn="1"/>
        </p:nvSpPr>
        <p:spPr>
          <a:xfrm>
            <a:off x="0" y="6366310"/>
            <a:ext cx="9144000" cy="491690"/>
          </a:xfrm>
          <a:prstGeom prst="rect">
            <a:avLst/>
          </a:prstGeom>
          <a:gradFill>
            <a:gsLst>
              <a:gs pos="0">
                <a:srgbClr val="008CC8"/>
              </a:gs>
              <a:gs pos="100000">
                <a:srgbClr val="0064B4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pt-BR" sz="1350" dirty="0"/>
          </a:p>
        </p:txBody>
      </p:sp>
      <p:sp>
        <p:nvSpPr>
          <p:cNvPr id="11" name="CaixaDeTexto 10"/>
          <p:cNvSpPr txBox="1"/>
          <p:nvPr userDrawn="1"/>
        </p:nvSpPr>
        <p:spPr>
          <a:xfrm>
            <a:off x="0" y="6465342"/>
            <a:ext cx="9144000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pt-BR" sz="1200" b="1" u="none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Trabalho de Conclusão de Curso</a:t>
            </a:r>
            <a:r>
              <a:rPr lang="pt-BR" sz="1200" b="1" u="non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Logística </a:t>
            </a:r>
            <a:r>
              <a:rPr lang="pt-BR" sz="1200" b="1" u="none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Fatec</a:t>
            </a:r>
            <a:r>
              <a:rPr lang="pt-BR" sz="1200" b="1" u="non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Bebedouro</a:t>
            </a:r>
            <a:endParaRPr lang="pt-BR" sz="1200" b="1" u="none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sz="quarter" idx="10"/>
          </p:nvPr>
        </p:nvSpPr>
        <p:spPr>
          <a:xfrm>
            <a:off x="349250" y="1213659"/>
            <a:ext cx="8445500" cy="492944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pt-BR" dirty="0"/>
              <a:t>Editar estilos de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pic>
        <p:nvPicPr>
          <p:cNvPr id="4" name="Imagem 3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5885"/>
            <a:ext cx="9144000" cy="10163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32707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40753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981513" y="2081805"/>
            <a:ext cx="7197753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pt-BR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Tipo de TCC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981512" y="2765490"/>
            <a:ext cx="71977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pt-BR" sz="3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Título do trabalho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981512" y="3590442"/>
            <a:ext cx="7197753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pt-BR" sz="2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Nome: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981511" y="4166828"/>
            <a:ext cx="7197753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pt-BR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Orientador: 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981511" y="4730945"/>
            <a:ext cx="7197753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pt-BR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Ano: </a:t>
            </a:r>
          </a:p>
        </p:txBody>
      </p:sp>
    </p:spTree>
    <p:extLst>
      <p:ext uri="{BB962C8B-B14F-4D97-AF65-F5344CB8AC3E}">
        <p14:creationId xmlns:p14="http://schemas.microsoft.com/office/powerpoint/2010/main" val="1690001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exto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0672689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149</TotalTime>
  <Words>12</Words>
  <Application>Microsoft Office PowerPoint</Application>
  <PresentationFormat>Apresentação na tela (4:3)</PresentationFormat>
  <Paragraphs>5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5" baseType="lpstr">
      <vt:lpstr>Arial</vt:lpstr>
      <vt:lpstr>Calibri</vt:lpstr>
      <vt:lpstr>Tema do Office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Gustavo Henrique Del Vechio</dc:creator>
  <cp:lastModifiedBy>Serviços-01</cp:lastModifiedBy>
  <cp:revision>17</cp:revision>
  <dcterms:created xsi:type="dcterms:W3CDTF">2017-03-07T17:10:14Z</dcterms:created>
  <dcterms:modified xsi:type="dcterms:W3CDTF">2022-07-28T14:24:59Z</dcterms:modified>
</cp:coreProperties>
</file>