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4319588" cy="4319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142" d="100"/>
          <a:sy n="142" d="100"/>
        </p:scale>
        <p:origin x="220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4578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4794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431963" rtl="0" eaLnBrk="1" latinLnBrk="0" hangingPunct="1">
        <a:lnSpc>
          <a:spcPct val="90000"/>
        </a:lnSpc>
        <a:spcBef>
          <a:spcPct val="0"/>
        </a:spcBef>
        <a:buNone/>
        <a:defRPr sz="207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7991" indent="-107991" algn="l" defTabSz="431963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23972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39953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55934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4pPr>
      <a:lvl5pPr marL="971916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5pPr>
      <a:lvl6pPr marL="1187897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6pPr>
      <a:lvl7pPr marL="1403878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7pPr>
      <a:lvl8pPr marL="1619860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8pPr>
      <a:lvl9pPr marL="1835841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1pPr>
      <a:lvl2pPr marL="215981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2pPr>
      <a:lvl3pPr marL="431963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3pPr>
      <a:lvl4pPr marL="647944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4pPr>
      <a:lvl5pPr marL="863925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5pPr>
      <a:lvl6pPr marL="1079906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6pPr>
      <a:lvl7pPr marL="1295888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7pPr>
      <a:lvl8pPr marL="1511869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8pPr>
      <a:lvl9pPr marL="1727850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0" y="387275"/>
            <a:ext cx="431958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CEETEPS – Centro Estadual de Educação Tecnológica</a:t>
            </a:r>
          </a:p>
          <a:p>
            <a:pPr algn="ctr">
              <a:lnSpc>
                <a:spcPct val="150000"/>
              </a:lnSpc>
            </a:pP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“Paula Souza”</a:t>
            </a:r>
          </a:p>
          <a:p>
            <a:pPr algn="ctr">
              <a:lnSpc>
                <a:spcPct val="150000"/>
              </a:lnSpc>
            </a:pP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Faculdade de Tecnologia de </a:t>
            </a:r>
            <a:r>
              <a:rPr lang="pt-BR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Bebedouro</a:t>
            </a:r>
            <a:endParaRPr lang="pt-BR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0" y="1642333"/>
            <a:ext cx="4319588" cy="295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TÍTULO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0" y="2356312"/>
            <a:ext cx="43195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ALUNO</a:t>
            </a:r>
          </a:p>
          <a:p>
            <a:pPr algn="ctr">
              <a:lnSpc>
                <a:spcPct val="150000"/>
              </a:lnSpc>
            </a:pP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ORIENTADOR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0" y="3339109"/>
            <a:ext cx="43195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Bebedouro</a:t>
            </a:r>
            <a:endParaRPr lang="pt-BR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ANO</a:t>
            </a:r>
          </a:p>
        </p:txBody>
      </p:sp>
    </p:spTree>
    <p:extLst>
      <p:ext uri="{BB962C8B-B14F-4D97-AF65-F5344CB8AC3E}">
        <p14:creationId xmlns:p14="http://schemas.microsoft.com/office/powerpoint/2010/main" val="27571000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21</Words>
  <Application>Microsoft Office PowerPoint</Application>
  <PresentationFormat>Personalizar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Gustavo Henrique Del Vechio</dc:creator>
  <cp:lastModifiedBy>HENRIQUE</cp:lastModifiedBy>
  <cp:revision>3</cp:revision>
  <dcterms:created xsi:type="dcterms:W3CDTF">2017-06-13T16:50:13Z</dcterms:created>
  <dcterms:modified xsi:type="dcterms:W3CDTF">2017-07-03T20:31:22Z</dcterms:modified>
</cp:coreProperties>
</file>