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19588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" userDrawn="1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stavo Henrique Del Vechio" initials="GHDV" lastIdx="1" clrIdx="0">
    <p:extLst>
      <p:ext uri="{19B8F6BF-5375-455C-9EA6-DF929625EA0E}">
        <p15:presenceInfo xmlns:p15="http://schemas.microsoft.com/office/powerpoint/2012/main" userId="dcabe63e18cdec8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2202" y="126"/>
      </p:cViewPr>
      <p:guideLst>
        <p:guide orient="horz" pos="1360"/>
        <p:guide pos="1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457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479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1963" rtl="0" eaLnBrk="1" latinLnBrk="0" hangingPunct="1">
        <a:lnSpc>
          <a:spcPct val="90000"/>
        </a:lnSpc>
        <a:spcBef>
          <a:spcPct val="0"/>
        </a:spcBef>
        <a:buNone/>
        <a:defRPr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1" indent="-107991" algn="l" defTabSz="431963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3972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5934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971916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60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1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3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4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8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223183"/>
            <a:ext cx="43195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CEETEPS – Centro Estadual de</a:t>
            </a:r>
          </a:p>
          <a:p>
            <a:pPr algn="ctr">
              <a:lnSpc>
                <a:spcPct val="150000"/>
              </a:lnSpc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Educação Tecnológica “Paula Souza”</a:t>
            </a:r>
          </a:p>
          <a:p>
            <a:pPr algn="ctr">
              <a:lnSpc>
                <a:spcPct val="150000"/>
              </a:lnSpc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Faculdade de Tecnologia de </a:t>
            </a: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Bebedouro</a:t>
            </a: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0" y="1023770"/>
            <a:ext cx="4319588" cy="295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0" y="2985633"/>
            <a:ext cx="4319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ALUNO: []</a:t>
            </a:r>
          </a:p>
          <a:p>
            <a:pPr algn="ctr">
              <a:lnSpc>
                <a:spcPct val="150000"/>
              </a:lnSpc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ORIENTADOR: []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0" y="3586530"/>
            <a:ext cx="4319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Bebedouro</a:t>
            </a: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</a:t>
            </a:r>
          </a:p>
        </p:txBody>
      </p:sp>
      <p:sp>
        <p:nvSpPr>
          <p:cNvPr id="4" name="Elipse 3"/>
          <p:cNvSpPr/>
          <p:nvPr/>
        </p:nvSpPr>
        <p:spPr>
          <a:xfrm>
            <a:off x="1457661" y="1457661"/>
            <a:ext cx="1404266" cy="1404266"/>
          </a:xfrm>
          <a:prstGeom prst="ellipse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 flipV="1">
            <a:off x="0" y="0"/>
            <a:ext cx="4319588" cy="4319588"/>
          </a:xfrm>
          <a:prstGeom prst="ellipse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100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25</Words>
  <Application>Microsoft Office PowerPoint</Application>
  <PresentationFormat>Personalizar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Henrique Del Vechio</dc:creator>
  <cp:lastModifiedBy>HENRIQUE</cp:lastModifiedBy>
  <cp:revision>5</cp:revision>
  <dcterms:created xsi:type="dcterms:W3CDTF">2017-06-13T16:50:13Z</dcterms:created>
  <dcterms:modified xsi:type="dcterms:W3CDTF">2017-07-03T20:30:50Z</dcterms:modified>
</cp:coreProperties>
</file>